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11/25/2018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D3945-21EB-4A86-9A6A-48C5855E3E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686632"/>
            <a:ext cx="8991600" cy="1645920"/>
          </a:xfrm>
        </p:spPr>
        <p:txBody>
          <a:bodyPr/>
          <a:lstStyle/>
          <a:p>
            <a:r>
              <a:rPr lang="en-US" dirty="0"/>
              <a:t>Car Parking System</a:t>
            </a:r>
            <a:endParaRPr lang="th-T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5CAC9D-3FA6-4F0C-AC9F-CCCFD4904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175" y="3429000"/>
            <a:ext cx="7867650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204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E1AAE-6D98-4387-8EED-7B6BA1EE9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523" y="2861680"/>
            <a:ext cx="4494998" cy="1134640"/>
          </a:xfrm>
        </p:spPr>
        <p:txBody>
          <a:bodyPr/>
          <a:lstStyle/>
          <a:p>
            <a:r>
              <a:rPr lang="en-US" dirty="0"/>
              <a:t>Main Function</a:t>
            </a:r>
            <a:endParaRPr lang="th-TH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C07F92C-9496-4AB3-AE67-9BAFE83E529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" b="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5F31CF-8314-4962-B923-BC2882DDA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19" y="0"/>
            <a:ext cx="1168896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66A2E9-9238-4116-B818-4F0F361B9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3337" y="449788"/>
            <a:ext cx="4746713" cy="1188720"/>
          </a:xfrm>
        </p:spPr>
        <p:txBody>
          <a:bodyPr/>
          <a:lstStyle/>
          <a:p>
            <a:r>
              <a:rPr lang="en-US" dirty="0"/>
              <a:t>Config IO Function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542549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7DEE82-D7EE-4863-BF8E-CBCB6D9BB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181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2F0DBB-1B70-4873-83A9-45606E54E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251206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073B17C-0EFC-4AC6-B084-8D6695CF0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3337" y="449788"/>
            <a:ext cx="4746713" cy="1188720"/>
          </a:xfrm>
        </p:spPr>
        <p:txBody>
          <a:bodyPr/>
          <a:lstStyle/>
          <a:p>
            <a:r>
              <a:rPr lang="en-US" dirty="0"/>
              <a:t>Config IO Function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913765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62FE17-21E8-4CA9-8F45-308FDE64B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527747" cy="497149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317C07C-3A99-44A2-B700-0C3A78B5E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3337" y="449788"/>
            <a:ext cx="4746713" cy="1188720"/>
          </a:xfrm>
        </p:spPr>
        <p:txBody>
          <a:bodyPr/>
          <a:lstStyle/>
          <a:p>
            <a:r>
              <a:rPr lang="en-US" dirty="0"/>
              <a:t>ParkingLotsNumber</a:t>
            </a:r>
            <a:br>
              <a:rPr lang="en-US" dirty="0"/>
            </a:br>
            <a:r>
              <a:rPr lang="en-US" dirty="0"/>
              <a:t>Setup Function</a:t>
            </a:r>
            <a:endParaRPr lang="th-TH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3213E3-2218-414C-BA39-6F53F0BB9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336" y="3736876"/>
            <a:ext cx="5548663" cy="312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578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A35BF-C780-4EF4-91F1-C61289C3A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4672"/>
            <a:ext cx="4486656" cy="1141497"/>
          </a:xfrm>
        </p:spPr>
        <p:txBody>
          <a:bodyPr/>
          <a:lstStyle/>
          <a:p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8DFC2-BDE6-4214-AC22-FB7928078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18726548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71</TotalTime>
  <Words>12</Words>
  <Application>Microsoft Office PowerPoint</Application>
  <PresentationFormat>Widescreen</PresentationFormat>
  <Paragraphs>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Cordia New</vt:lpstr>
      <vt:lpstr>Gill Sans MT</vt:lpstr>
      <vt:lpstr>Parcel</vt:lpstr>
      <vt:lpstr>Car Parking System</vt:lpstr>
      <vt:lpstr>Main Function</vt:lpstr>
      <vt:lpstr>Config IO Function</vt:lpstr>
      <vt:lpstr>PowerPoint Presentation</vt:lpstr>
      <vt:lpstr>Config IO Function</vt:lpstr>
      <vt:lpstr>ParkingLotsNumber Setup Function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Parking System</dc:title>
  <dc:creator>Kasidis Arunruangsirilert</dc:creator>
  <cp:lastModifiedBy>Kasidis Arunruangsirilert</cp:lastModifiedBy>
  <cp:revision>9</cp:revision>
  <dcterms:created xsi:type="dcterms:W3CDTF">2018-11-25T03:24:24Z</dcterms:created>
  <dcterms:modified xsi:type="dcterms:W3CDTF">2018-11-25T04:36:17Z</dcterms:modified>
</cp:coreProperties>
</file>

<file path=docProps/thumbnail.jpeg>
</file>